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2" d="100"/>
          <a:sy n="62" d="100"/>
        </p:scale>
        <p:origin x="17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1748A266-BDF9-4A38-90D5-2F273D5976D9}"/>
    <pc:docChg chg="modSld">
      <pc:chgData name="Valerie van den Berg" userId="b7f64057-db8e-423a-b2b5-100c21bc0b3b" providerId="ADAL" clId="{1748A266-BDF9-4A38-90D5-2F273D5976D9}" dt="2020-01-28T14:54:35.170" v="29" actId="20577"/>
      <pc:docMkLst>
        <pc:docMk/>
      </pc:docMkLst>
      <pc:sldChg chg="modSp">
        <pc:chgData name="Valerie van den Berg" userId="b7f64057-db8e-423a-b2b5-100c21bc0b3b" providerId="ADAL" clId="{1748A266-BDF9-4A38-90D5-2F273D5976D9}" dt="2020-01-28T14:54:35.170" v="2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1748A266-BDF9-4A38-90D5-2F273D5976D9}" dt="2020-01-28T14:54:35.170" v="29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2539" y="2552999"/>
            <a:ext cx="38238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5 uitgewerkte </a:t>
            </a:r>
            <a:r>
              <a:rPr lang="nl-NL" sz="1200" dirty="0"/>
              <a:t>maatschappelijke T&amp;O die volgen uit uitdagingen/problemen van de stad van de toekomst onderbouwd met minimaal 4 actuele bronnen.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05067" y="3788538"/>
            <a:ext cx="3823857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5 </a:t>
            </a:r>
            <a:r>
              <a:rPr lang="nl-NL" sz="1200" dirty="0"/>
              <a:t>T&amp;O </a:t>
            </a:r>
            <a:r>
              <a:rPr lang="nl-NL" sz="1200" dirty="0">
                <a:ea typeface="Calibri" pitchFamily="34" charset="0"/>
                <a:cs typeface="Arial" charset="0"/>
              </a:rPr>
              <a:t>op het gebied van </a:t>
            </a:r>
            <a:r>
              <a:rPr lang="nl-NL" sz="1200" dirty="0"/>
              <a:t>gezondheid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5 </a:t>
            </a:r>
            <a:r>
              <a:rPr lang="nl-NL" sz="1200" dirty="0"/>
              <a:t>T&amp;O op gebied van gezondheid</a:t>
            </a:r>
            <a:r>
              <a:rPr lang="nl-NL" sz="1200" dirty="0">
                <a:ea typeface="Calibri" pitchFamily="34" charset="0"/>
                <a:cs typeface="Arial" charset="0"/>
              </a:rPr>
              <a:t> 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Onderbouw de 5 </a:t>
            </a:r>
            <a:r>
              <a:rPr lang="nl-NL" sz="1200" dirty="0"/>
              <a:t>T&amp;O met</a:t>
            </a:r>
            <a:r>
              <a:rPr lang="nl-NL" sz="1200" dirty="0">
                <a:ea typeface="Calibri" pitchFamily="34" charset="0"/>
                <a:cs typeface="Arial" charset="0"/>
              </a:rPr>
              <a:t> minimaal 4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 aan de 5 T&amp;O.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</a:t>
            </a:r>
            <a:r>
              <a:rPr lang="nl-NL" sz="1200" dirty="0"/>
              <a:t>T&amp;O</a:t>
            </a:r>
            <a:r>
              <a:rPr lang="nl-NL" sz="1200" dirty="0">
                <a:ea typeface="Calibri" pitchFamily="34" charset="0"/>
                <a:cs typeface="Arial" charset="0"/>
              </a:rPr>
              <a:t>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6096" y="985903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06-03-2020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>
                <a:ea typeface="Calibri" pitchFamily="34" charset="0"/>
                <a:cs typeface="Arial" charset="0"/>
              </a:rPr>
              <a:t>op 13-03-2020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6096" y="2719620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6096" y="3576620"/>
            <a:ext cx="35004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1920_SVT_2_LS Trends &amp; Ontwikkelingen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4322" y="975129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0257" y="255369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7374" y="378314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5463" y="98590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5290" y="3637745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86255" y="2719620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611" y="1065028"/>
            <a:ext cx="382385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trends en ontwikkelingen op het gebied van gezondheid.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trends en ontwikkelingen (T&amp;O) op het gebied van gezondheid.</a:t>
            </a:r>
          </a:p>
        </p:txBody>
      </p:sp>
      <p:pic>
        <p:nvPicPr>
          <p:cNvPr id="2" name="Picture 2" descr="Afbeeldingsresultaat voor trends en ontwikkeling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158" y="4214470"/>
            <a:ext cx="3408313" cy="204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4DDA20-D6BB-41C5-996D-C0434762B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571300-1046-435A-B035-92D9A90C7D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733C9A-5AFA-47D0-8F17-25B6B1643BD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217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79</cp:revision>
  <cp:lastPrinted>2014-09-03T06:23:20Z</cp:lastPrinted>
  <dcterms:created xsi:type="dcterms:W3CDTF">2014-08-31T07:53:19Z</dcterms:created>
  <dcterms:modified xsi:type="dcterms:W3CDTF">2020-01-28T14:54:36Z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